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1" r:id="rId2"/>
    <p:sldId id="257" r:id="rId3"/>
    <p:sldId id="269" r:id="rId4"/>
    <p:sldId id="258" r:id="rId5"/>
    <p:sldId id="270" r:id="rId6"/>
    <p:sldId id="259" r:id="rId7"/>
    <p:sldId id="275" r:id="rId8"/>
    <p:sldId id="260" r:id="rId9"/>
    <p:sldId id="261" r:id="rId10"/>
    <p:sldId id="262" r:id="rId11"/>
    <p:sldId id="263" r:id="rId12"/>
    <p:sldId id="311" r:id="rId13"/>
    <p:sldId id="264" r:id="rId14"/>
    <p:sldId id="276" r:id="rId15"/>
    <p:sldId id="266" r:id="rId16"/>
    <p:sldId id="307" r:id="rId17"/>
    <p:sldId id="267" r:id="rId18"/>
    <p:sldId id="272" r:id="rId19"/>
    <p:sldId id="273" r:id="rId20"/>
    <p:sldId id="278" r:id="rId21"/>
    <p:sldId id="283" r:id="rId22"/>
    <p:sldId id="274" r:id="rId23"/>
    <p:sldId id="282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6" r:id="rId48"/>
    <p:sldId id="309" r:id="rId49"/>
    <p:sldId id="310" r:id="rId50"/>
    <p:sldId id="305" r:id="rId51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FF"/>
    <a:srgbClr val="E6E6E6"/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5942" autoAdjust="0"/>
  </p:normalViewPr>
  <p:slideViewPr>
    <p:cSldViewPr>
      <p:cViewPr varScale="1">
        <p:scale>
          <a:sx n="89" d="100"/>
          <a:sy n="89" d="100"/>
        </p:scale>
        <p:origin x="7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0.png"/><Relationship Id="rId7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6.pn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0.png"/><Relationship Id="rId7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4.png"/><Relationship Id="rId7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2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.png"/><Relationship Id="rId7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.png"/><Relationship Id="rId7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.png"/><Relationship Id="rId4" Type="http://schemas.openxmlformats.org/officeDocument/2006/relationships/image" Target="../media/image6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353671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23887" y="3534394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5908" y="3437452"/>
            <a:ext cx="4516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놀이공간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결제 서비스 사이트 </a:t>
            </a:r>
            <a:endParaRPr lang="en-US" altLang="ko-KR" sz="3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1541507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생활에 접목시키면 어떨까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253199"/>
            <a:ext cx="35404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KYEONG MIN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527782" y="4496519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400425"/>
            <a:ext cx="1447800" cy="133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75" y="1343025"/>
            <a:ext cx="2203428" cy="2203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0" y="6110122"/>
            <a:ext cx="639118" cy="639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77" y="6097951"/>
            <a:ext cx="655274" cy="6552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1" y="6147430"/>
            <a:ext cx="582648" cy="582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9" y="6083070"/>
            <a:ext cx="666169" cy="666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38" y="6113237"/>
            <a:ext cx="592056" cy="592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65" y="6147430"/>
            <a:ext cx="601810" cy="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35894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 설계 및 예시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요청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1631"/>
              </p:ext>
            </p:extLst>
          </p:nvPr>
        </p:nvGraphicFramePr>
        <p:xfrm>
          <a:off x="854884" y="1239027"/>
          <a:ext cx="91912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634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438447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202122">
                  <a:extLst>
                    <a:ext uri="{9D8B030D-6E8A-4147-A177-3AD203B41FA5}">
                      <a16:colId xmlns:a16="http://schemas.microsoft.com/office/drawing/2014/main" val="2864130280"/>
                    </a:ext>
                  </a:extLst>
                </a:gridCol>
              </a:tblGrid>
              <a:tr h="2370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1852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200" i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25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73899" y="4116241"/>
            <a:ext cx="2996625" cy="2677984"/>
            <a:chOff x="7489548" y="4120535"/>
            <a:chExt cx="2830196" cy="27190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548" y="4120535"/>
              <a:ext cx="2830196" cy="271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1013" y="4722737"/>
              <a:ext cx="2067265" cy="207200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5450486" y="3726645"/>
            <a:ext cx="4313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Error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요청이 잘못되었을 경우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47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50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8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49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/>
          <p:cNvSpPr/>
          <p:nvPr/>
        </p:nvSpPr>
        <p:spPr>
          <a:xfrm>
            <a:off x="758354" y="38058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236" y="3858029"/>
            <a:ext cx="2688615" cy="14487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236" y="5378260"/>
            <a:ext cx="2688615" cy="145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7495" y="793030"/>
            <a:ext cx="21250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Site Map (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사이트맵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9802"/>
              </p:ext>
            </p:extLst>
          </p:nvPr>
        </p:nvGraphicFramePr>
        <p:xfrm>
          <a:off x="928684" y="1404406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주기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 시키기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전체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검색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카테고리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상점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 목록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신청서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문의 내역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문의 작성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답변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소개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및 정책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251198"/>
              </p:ext>
            </p:extLst>
          </p:nvPr>
        </p:nvGraphicFramePr>
        <p:xfrm>
          <a:off x="928684" y="4207011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답변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한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가게가 받은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상세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 및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Repository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오늘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일주일 매출 통계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pSp>
        <p:nvGrpSpPr>
          <p:cNvPr id="38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9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0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6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65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6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64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6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16358" y="6341987"/>
            <a:ext cx="3720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숙소 리스트 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5558" y="1401089"/>
            <a:ext cx="4186646" cy="5331405"/>
            <a:chOff x="5790263" y="1119299"/>
            <a:chExt cx="4186646" cy="5331405"/>
          </a:xfrm>
        </p:grpSpPr>
        <p:sp>
          <p:nvSpPr>
            <p:cNvPr id="46" name="직사각형 45"/>
            <p:cNvSpPr/>
            <p:nvPr/>
          </p:nvSpPr>
          <p:spPr>
            <a:xfrm>
              <a:off x="5790263" y="1119299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내 정보 수정하기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40227" y="6158316"/>
              <a:ext cx="40366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 가능</a:t>
              </a: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다만 소셜 로그인 회원은 불가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10" y="1580524"/>
              <a:ext cx="3863433" cy="2448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110" y="4108752"/>
              <a:ext cx="3866322" cy="2025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2" y="1273629"/>
            <a:ext cx="70685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1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9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8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457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05" y="1275876"/>
            <a:ext cx="6866064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4579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가맹점 입장에서는 자신의 가게를 홍보함과 동시에 예약 시스템의 편리함을 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정지 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보기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288797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91" y="916140"/>
            <a:ext cx="3916104" cy="284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02" y="3868261"/>
            <a:ext cx="3909957" cy="293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0858" y="3859730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5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4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923" y="4234255"/>
            <a:ext cx="2822786" cy="252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 -&gt;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90530" y="1062132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Admin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가입 현황 통계 관리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60272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73156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 2.7.7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2193237" y="5879642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36466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CSRF_Tocken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695825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Chart)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980548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예약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5222691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5166557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5222691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5222691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858891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754466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2781</Words>
  <Application>Microsoft Office PowerPoint</Application>
  <PresentationFormat>사용자 지정</PresentationFormat>
  <Paragraphs>791</Paragraphs>
  <Slides>50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122</cp:revision>
  <dcterms:created xsi:type="dcterms:W3CDTF">2023-01-16T14:47:17Z</dcterms:created>
  <dcterms:modified xsi:type="dcterms:W3CDTF">2023-01-18T08:36:01Z</dcterms:modified>
</cp:coreProperties>
</file>